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58" r:id="rId8"/>
    <p:sldId id="259" r:id="rId9"/>
    <p:sldId id="260" r:id="rId10"/>
    <p:sldId id="261" r:id="rId11"/>
    <p:sldId id="263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JAMES" userId="bf4e3eff-53b5-4f37-ad51-571fc6c320d5" providerId="ADAL" clId="{DCFE365F-76CD-4FD1-8DCE-5E46197EB659}"/>
    <pc:docChg chg="undo custSel addSld delSld modSld">
      <pc:chgData name="Clare JAMES" userId="bf4e3eff-53b5-4f37-ad51-571fc6c320d5" providerId="ADAL" clId="{DCFE365F-76CD-4FD1-8DCE-5E46197EB659}" dt="2023-02-06T17:17:52.515" v="439" actId="20577"/>
      <pc:docMkLst>
        <pc:docMk/>
      </pc:docMkLst>
      <pc:sldChg chg="modSp">
        <pc:chgData name="Clare JAMES" userId="bf4e3eff-53b5-4f37-ad51-571fc6c320d5" providerId="ADAL" clId="{DCFE365F-76CD-4FD1-8DCE-5E46197EB659}" dt="2023-01-31T14:33:28.074" v="339" actId="20577"/>
        <pc:sldMkLst>
          <pc:docMk/>
          <pc:sldMk cId="3164562575" sldId="259"/>
        </pc:sldMkLst>
        <pc:spChg chg="mod">
          <ac:chgData name="Clare JAMES" userId="bf4e3eff-53b5-4f37-ad51-571fc6c320d5" providerId="ADAL" clId="{DCFE365F-76CD-4FD1-8DCE-5E46197EB659}" dt="2023-01-31T14:33:28.074" v="339" actId="20577"/>
          <ac:spMkLst>
            <pc:docMk/>
            <pc:sldMk cId="3164562575" sldId="259"/>
            <ac:spMk id="3" creationId="{98BCD5D6-4059-4551-B789-9157D105BC82}"/>
          </ac:spMkLst>
        </pc:spChg>
      </pc:sldChg>
      <pc:sldChg chg="modSp">
        <pc:chgData name="Clare JAMES" userId="bf4e3eff-53b5-4f37-ad51-571fc6c320d5" providerId="ADAL" clId="{DCFE365F-76CD-4FD1-8DCE-5E46197EB659}" dt="2023-02-06T17:17:52.515" v="439" actId="20577"/>
        <pc:sldMkLst>
          <pc:docMk/>
          <pc:sldMk cId="1317314891" sldId="261"/>
        </pc:sldMkLst>
        <pc:spChg chg="mod">
          <ac:chgData name="Clare JAMES" userId="bf4e3eff-53b5-4f37-ad51-571fc6c320d5" providerId="ADAL" clId="{DCFE365F-76CD-4FD1-8DCE-5E46197EB659}" dt="2023-02-06T17:17:52.515" v="439" actId="20577"/>
          <ac:spMkLst>
            <pc:docMk/>
            <pc:sldMk cId="1317314891" sldId="261"/>
            <ac:spMk id="3" creationId="{B1578B8E-43F5-4E26-A8D0-4FF573B8E641}"/>
          </ac:spMkLst>
        </pc:spChg>
      </pc:sldChg>
      <pc:sldChg chg="modSp add">
        <pc:chgData name="Clare JAMES" userId="bf4e3eff-53b5-4f37-ad51-571fc6c320d5" providerId="ADAL" clId="{DCFE365F-76CD-4FD1-8DCE-5E46197EB659}" dt="2023-01-31T14:34:12.165" v="413" actId="20577"/>
        <pc:sldMkLst>
          <pc:docMk/>
          <pc:sldMk cId="3902498580" sldId="264"/>
        </pc:sldMkLst>
        <pc:spChg chg="mod">
          <ac:chgData name="Clare JAMES" userId="bf4e3eff-53b5-4f37-ad51-571fc6c320d5" providerId="ADAL" clId="{DCFE365F-76CD-4FD1-8DCE-5E46197EB659}" dt="2023-01-31T14:29:03.476" v="25" actId="20577"/>
          <ac:spMkLst>
            <pc:docMk/>
            <pc:sldMk cId="3902498580" sldId="264"/>
            <ac:spMk id="2" creationId="{2EEDE4D9-2806-4441-B48A-46F8C91E5DEC}"/>
          </ac:spMkLst>
        </pc:spChg>
        <pc:spChg chg="mod">
          <ac:chgData name="Clare JAMES" userId="bf4e3eff-53b5-4f37-ad51-571fc6c320d5" providerId="ADAL" clId="{DCFE365F-76CD-4FD1-8DCE-5E46197EB659}" dt="2023-01-31T14:34:12.165" v="413" actId="20577"/>
          <ac:spMkLst>
            <pc:docMk/>
            <pc:sldMk cId="3902498580" sldId="264"/>
            <ac:spMk id="3" creationId="{C2094D7C-0E8A-47C8-B4FC-EC5916A87447}"/>
          </ac:spMkLst>
        </pc:spChg>
      </pc:sldChg>
      <pc:sldChg chg="add del">
        <pc:chgData name="Clare JAMES" userId="bf4e3eff-53b5-4f37-ad51-571fc6c320d5" providerId="ADAL" clId="{DCFE365F-76CD-4FD1-8DCE-5E46197EB659}" dt="2023-02-06T17:14:00.271" v="428"/>
        <pc:sldMkLst>
          <pc:docMk/>
          <pc:sldMk cId="855144077" sldId="265"/>
        </pc:sldMkLst>
      </pc:sldChg>
      <pc:sldChg chg="add del">
        <pc:chgData name="Clare JAMES" userId="bf4e3eff-53b5-4f37-ad51-571fc6c320d5" providerId="ADAL" clId="{DCFE365F-76CD-4FD1-8DCE-5E46197EB659}" dt="2023-02-06T17:14:24.137" v="433" actId="2696"/>
        <pc:sldMkLst>
          <pc:docMk/>
          <pc:sldMk cId="1582826960" sldId="265"/>
        </pc:sldMkLst>
      </pc:sldChg>
      <pc:sldChg chg="modSp add del">
        <pc:chgData name="Clare JAMES" userId="bf4e3eff-53b5-4f37-ad51-571fc6c320d5" providerId="ADAL" clId="{DCFE365F-76CD-4FD1-8DCE-5E46197EB659}" dt="2023-02-06T17:14:08.925" v="430" actId="2696"/>
        <pc:sldMkLst>
          <pc:docMk/>
          <pc:sldMk cId="3843580240" sldId="265"/>
        </pc:sldMkLst>
        <pc:spChg chg="mod">
          <ac:chgData name="Clare JAMES" userId="bf4e3eff-53b5-4f37-ad51-571fc6c320d5" providerId="ADAL" clId="{DCFE365F-76CD-4FD1-8DCE-5E46197EB659}" dt="2023-02-06T12:31:19.888" v="425" actId="5793"/>
          <ac:spMkLst>
            <pc:docMk/>
            <pc:sldMk cId="3843580240" sldId="265"/>
            <ac:spMk id="3" creationId="{BB04F269-A327-4B59-BE77-B0C7F965CFDE}"/>
          </ac:spMkLst>
        </pc:spChg>
      </pc:sldChg>
      <pc:sldChg chg="add">
        <pc:chgData name="Clare JAMES" userId="bf4e3eff-53b5-4f37-ad51-571fc6c320d5" providerId="ADAL" clId="{DCFE365F-76CD-4FD1-8DCE-5E46197EB659}" dt="2023-02-06T17:14:20.072" v="432"/>
        <pc:sldMkLst>
          <pc:docMk/>
          <pc:sldMk cId="1774247254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21C7-1590-4B40-A306-0D1FDDE2D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715FA-683C-40D0-A448-E94EF2601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ED280-0EBA-408A-8A48-51110CD3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2144E-0728-452E-AD16-8C131985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9ADA3-688D-46D8-BFF1-0B5EA146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3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753-A970-459E-BD57-426CCB40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EE545-03D0-47D3-A9E5-E8110382F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D5BAE-8264-474E-97D2-CB934184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3F50F-317C-426D-8BCD-85C358B5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1F67-92D3-4950-9C2E-B4E010C5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6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7500C-0B1A-4250-BA10-78C695C6B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EC462-3A7A-4C04-8AA3-2706DF959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0DEEB-8F21-427C-ADB0-A4ED79F3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1A90-19EB-4389-A413-AEA7254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F1964-1FF1-4B62-9206-A74EC908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5413-C5D7-47E8-B005-F2912A2A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9409-49CE-4CE3-B60B-4B83A0191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876D7-6C96-4E37-B37B-A3B3A0B7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47570-12D4-4A3E-9564-2CB0D0F3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84A4F-95FC-452E-949D-46D7CAFD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8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0FF3-D683-4B4D-9968-EC68158B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E9AA7-A2F5-4E21-B19F-5220C87B8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76B4C-F574-4564-92D8-E84F4161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B2B6-A3EE-4F39-B142-421729B2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355F-89DF-4273-970A-8195E62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2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5E49-CE53-4E2A-B26B-64CD66C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A8481-D72D-4697-B6A5-F26A56C07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3E25B-CC61-45E2-9102-14A810C5E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7600D-C0F5-4350-8BF9-19FAB65A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20F79-516A-4DFC-A24B-C892EED5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F53F3-4CDE-411F-BB4E-FFBFD2DA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2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9939-7DD2-4C73-ADB2-48B8768D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356E8-7AD1-45D2-A5D2-60D96F0D1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477B6-1DB9-4984-8655-64E358990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E81D7-7139-4EA7-9E5A-18E0FA16B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D5CA6-1CAF-4E8F-940A-DBF6F80BF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29038-CB7A-4FAE-8833-DBEFC2DF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D264E-133C-4EEA-A5C8-A13609A9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EA2EFE-B15A-473F-A16A-188B07F6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908C-FCED-4D6F-88AE-DE168EFC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E17E0-7E74-47EE-A225-4393F6AA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E57DD-B2AA-4B54-8FFF-7AC2CA01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2AECD-4196-480D-8145-1D5E665B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2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A0FED-1AAA-4A59-85A8-B2724D81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7B323-0B72-4760-9ABF-59F1A443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5A918-4124-4BD5-AE07-17EC21C4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6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1AFD-8610-4599-9A04-44A6FCC4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4B3E3-A816-4679-B2CC-0417F85A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66390-8117-4F75-8C02-E6B4ABB84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81EA6-EA96-4AEA-B2AF-8D80B9C1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78647-C23E-4A85-A093-91BBF6C0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D6813-C876-4469-BEA2-CBB0644A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C87-6D5D-4622-8A6F-692B7201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49ECF-C681-4ED3-9B97-33443831B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735A5-9364-4EF8-A9D6-F2E4702C4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2DBCD-B5CE-4625-B0C8-B2ECD078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AF6F6-E75D-48D0-A27D-A29BEDA1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D6B78-51A3-4828-AB9C-D9C2CC5A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80D8F-53D9-4930-AE46-705F0CE1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258CC-1F8B-45C0-A473-64E1D5AB7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4F0E-F5E6-4BB0-B5F1-02565793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51C6-1012-49C1-B13D-33BD15C9FBE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A6DAC-C8CA-4E44-B1FF-6AA689B9E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1DDF-B003-4A8E-A909-9D338EDAD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343F-C691-4801-8A5F-4301825F8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4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dFD-L-Csz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Crjevx3-J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terburycross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BB5F-6DC0-4FF7-82BB-8C8BB0B6F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Mental Health Parents’ Workshop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1D765-D395-4B7F-82F1-3B839FDE8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67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AA72-8A79-476F-8C2E-0893E865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F269-A327-4B59-BE77-B0C7F965C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https://www.youtube.com/watch?v=ldFD-L-Csz0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24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E4D9-2806-4441-B48A-46F8C91E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DFE </a:t>
            </a:r>
            <a:br>
              <a:rPr lang="en-US" dirty="0"/>
            </a:br>
            <a:r>
              <a:rPr lang="en-US" dirty="0"/>
              <a:t>Mental Health Focus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94D7C-0E8A-47C8-B4FC-EC5916A8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Leadership and management.</a:t>
            </a:r>
          </a:p>
          <a:p>
            <a:pPr marL="0" indent="0">
              <a:buNone/>
            </a:pPr>
            <a:r>
              <a:rPr lang="en-US" dirty="0"/>
              <a:t>2. Identify need and monitor the impact of interventions.</a:t>
            </a:r>
          </a:p>
          <a:p>
            <a:pPr marL="0" indent="0">
              <a:buNone/>
            </a:pPr>
            <a:r>
              <a:rPr lang="en-US" dirty="0"/>
              <a:t>3. Targeted support and appropriate referrals. </a:t>
            </a:r>
          </a:p>
          <a:p>
            <a:pPr marL="0" indent="0">
              <a:buNone/>
            </a:pPr>
            <a:r>
              <a:rPr lang="en-US" dirty="0"/>
              <a:t>4. Staff development. </a:t>
            </a:r>
          </a:p>
          <a:p>
            <a:pPr marL="0" indent="0">
              <a:buNone/>
            </a:pPr>
            <a:r>
              <a:rPr lang="en-US" dirty="0"/>
              <a:t>5. Create an ethos and environment that supports mental health and wellbeing, so it is not </a:t>
            </a:r>
            <a:r>
              <a:rPr lang="en-US"/>
              <a:t>a stigma.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Enable student voice.</a:t>
            </a:r>
          </a:p>
          <a:p>
            <a:pPr marL="0" indent="0">
              <a:buNone/>
            </a:pPr>
            <a:r>
              <a:rPr lang="en-US" dirty="0"/>
              <a:t>7.Work with parents, families and </a:t>
            </a:r>
            <a:r>
              <a:rPr lang="en-US" dirty="0" err="1"/>
              <a:t>carers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8.Curriculum-teaching and learning.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49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786D-CCAA-461C-97CF-02F60CB4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we do in school? </a:t>
            </a:r>
            <a:br>
              <a:rPr lang="en-US" dirty="0"/>
            </a:br>
            <a:r>
              <a:rPr lang="en-US" dirty="0"/>
              <a:t>Whole school offer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1C01-92C2-41CB-9003-B2C60BF8B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PHSE</a:t>
            </a:r>
          </a:p>
          <a:p>
            <a:r>
              <a:rPr lang="en-US" dirty="0"/>
              <a:t>Curriculum days</a:t>
            </a:r>
          </a:p>
          <a:p>
            <a:r>
              <a:rPr lang="en-US" dirty="0"/>
              <a:t>Anti-bullying days/week</a:t>
            </a:r>
          </a:p>
          <a:p>
            <a:r>
              <a:rPr lang="en-US" dirty="0"/>
              <a:t>SMSC (resilience)</a:t>
            </a:r>
          </a:p>
          <a:p>
            <a:r>
              <a:rPr lang="en-US" dirty="0"/>
              <a:t>RRSA (Steering Group and Friends)</a:t>
            </a:r>
          </a:p>
          <a:p>
            <a:r>
              <a:rPr lang="en-US" dirty="0"/>
              <a:t>Assemblies</a:t>
            </a:r>
          </a:p>
          <a:p>
            <a:r>
              <a:rPr lang="en-US" dirty="0"/>
              <a:t>School Council</a:t>
            </a:r>
          </a:p>
          <a:p>
            <a:r>
              <a:rPr lang="en-US" dirty="0"/>
              <a:t>Wellbeing Warriors</a:t>
            </a:r>
          </a:p>
          <a:p>
            <a:r>
              <a:rPr lang="en-US" dirty="0"/>
              <a:t>Teacher and TA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68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31F3-CFD4-460E-9D6F-BEAF410C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we do in school?</a:t>
            </a:r>
            <a:br>
              <a:rPr lang="en-US" dirty="0"/>
            </a:br>
            <a:r>
              <a:rPr lang="en-US" dirty="0"/>
              <a:t>Additional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91A-B0FE-41A0-9F4A-47283B16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Class drop ins</a:t>
            </a:r>
          </a:p>
          <a:p>
            <a:r>
              <a:rPr lang="en-US" dirty="0"/>
              <a:t>Strategies to manage feelings and emotions</a:t>
            </a:r>
          </a:p>
          <a:p>
            <a:r>
              <a:rPr lang="en-US" dirty="0"/>
              <a:t>Friendship mentoring (circle of friends)</a:t>
            </a:r>
          </a:p>
          <a:p>
            <a:r>
              <a:rPr lang="en-US" dirty="0"/>
              <a:t>Self-esteem groups</a:t>
            </a:r>
          </a:p>
          <a:p>
            <a:r>
              <a:rPr lang="en-US" dirty="0"/>
              <a:t>Support for children experiencing parental separation</a:t>
            </a:r>
          </a:p>
          <a:p>
            <a:r>
              <a:rPr lang="en-US" dirty="0"/>
              <a:t>Lego Therapy</a:t>
            </a:r>
          </a:p>
          <a:p>
            <a:r>
              <a:rPr lang="en-US" dirty="0"/>
              <a:t>Support with anxiety over many issues </a:t>
            </a:r>
          </a:p>
          <a:p>
            <a:r>
              <a:rPr lang="en-US" dirty="0"/>
              <a:t>Bereavement support</a:t>
            </a:r>
          </a:p>
          <a:p>
            <a:r>
              <a:rPr lang="en-US" dirty="0"/>
              <a:t>Early Help</a:t>
            </a:r>
          </a:p>
          <a:p>
            <a:r>
              <a:rPr lang="en-US" dirty="0"/>
              <a:t>Forward Thinking Birmingham referrals (CAMHS)</a:t>
            </a:r>
          </a:p>
        </p:txBody>
      </p:sp>
    </p:spTree>
    <p:extLst>
      <p:ext uri="{BB962C8B-B14F-4D97-AF65-F5344CB8AC3E}">
        <p14:creationId xmlns:p14="http://schemas.microsoft.com/office/powerpoint/2010/main" val="235877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D387-A5FE-4F5A-8FCD-F222FEA9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specifically supports with additional support?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CD5D6-4059-4551-B789-9157D105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staff have CPD from Mrs. James and Mrs. Raja or external agencies</a:t>
            </a:r>
          </a:p>
          <a:p>
            <a:r>
              <a:rPr lang="en-US" dirty="0"/>
              <a:t>Miss Smith (SENCO)</a:t>
            </a:r>
          </a:p>
          <a:p>
            <a:r>
              <a:rPr lang="en-US" dirty="0"/>
              <a:t>Mrs. Raja (HLTA, Malachi training (bereavement and emotional health), Advice and Guidance training, Early Help training, Mental Health First Aid training, Anti-bullying training from the ABA, Place2be training, Edwards Trust (bereavement training), and other specific courses to meet the needs of children at Canterbury)</a:t>
            </a:r>
          </a:p>
          <a:p>
            <a:r>
              <a:rPr lang="en-US" dirty="0"/>
              <a:t>Mrs. James (Previous SENCO, DSL, Malachi training (bereavement and emotional health), Early Help training, Mental Health First Aid training, Anti-bullying training from the ABA, Place2be training (at the moment training to be the Senior Mental Health Leader)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56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728E-1CB4-4AC5-818B-15BB374CA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4943"/>
          </a:xfrm>
        </p:spPr>
        <p:txBody>
          <a:bodyPr/>
          <a:lstStyle/>
          <a:p>
            <a:r>
              <a:rPr lang="en-US" dirty="0"/>
              <a:t>What is mental health?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06D83-A005-44FE-A0E2-552281E68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3141"/>
            <a:ext cx="9144000" cy="2774659"/>
          </a:xfrm>
        </p:spPr>
        <p:txBody>
          <a:bodyPr/>
          <a:lstStyle/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45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78B8E-43F5-4E26-A8D0-4FF573B8E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"Mental health is not just the absence of mental disorder. It is defined as a state of well-being in which every individual realizes his or her own potential, can cope with the normal stresses of life, can work productively and fruitfully, and is able to make a contribution to her or his community.</a:t>
            </a: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https://www.youtube.com/watch?v=nCrjevx3-Js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1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2E72A-48BE-490A-BCC3-A5DE5657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What about parents?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F7C4-AA5E-44AB-BAEF-CB7444662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factors</a:t>
            </a:r>
          </a:p>
          <a:p>
            <a:r>
              <a:rPr lang="en-US" dirty="0"/>
              <a:t>Seeking support is a strength</a:t>
            </a:r>
          </a:p>
          <a:p>
            <a:r>
              <a:rPr lang="en-US" dirty="0"/>
              <a:t>Confidentiality</a:t>
            </a:r>
          </a:p>
          <a:p>
            <a:endParaRPr lang="en-US" dirty="0"/>
          </a:p>
          <a:p>
            <a:r>
              <a:rPr lang="en-GB" dirty="0">
                <a:hlinkClick r:id="rId2"/>
              </a:rPr>
              <a:t>https://www.canterburycross.org.uk/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29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1CC6-B00D-4DDD-B8B7-9560F57AE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on post it notes what you would like support with for your child or yourself.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3DF9D-9B4F-4F8D-87BD-24D081BC2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questions? </a:t>
            </a:r>
          </a:p>
          <a:p>
            <a:r>
              <a:rPr lang="en-US" dirty="0"/>
              <a:t>You can ask privately.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40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8B4F5CF961B94CBCD3EE27551DFCC7" ma:contentTypeVersion="15" ma:contentTypeDescription="Create a new document." ma:contentTypeScope="" ma:versionID="453a0bf676e3e2261017cea27648388b">
  <xsd:schema xmlns:xsd="http://www.w3.org/2001/XMLSchema" xmlns:xs="http://www.w3.org/2001/XMLSchema" xmlns:p="http://schemas.microsoft.com/office/2006/metadata/properties" xmlns:ns1="http://schemas.microsoft.com/sharepoint/v3" xmlns:ns3="35039c78-1ed3-46fc-981e-4c6e8b9b5ebf" xmlns:ns4="2b2d8ba6-b3ab-499e-a7b2-1c9c1e557b4c" targetNamespace="http://schemas.microsoft.com/office/2006/metadata/properties" ma:root="true" ma:fieldsID="f1cdd49649138b966ce9b5e54541d474" ns1:_="" ns3:_="" ns4:_="">
    <xsd:import namespace="http://schemas.microsoft.com/sharepoint/v3"/>
    <xsd:import namespace="35039c78-1ed3-46fc-981e-4c6e8b9b5ebf"/>
    <xsd:import namespace="2b2d8ba6-b3ab-499e-a7b2-1c9c1e557b4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39c78-1ed3-46fc-981e-4c6e8b9b5e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d8ba6-b3ab-499e-a7b2-1c9c1e557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161A01-6EDE-42A1-BD79-C2B2AB5F1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5039c78-1ed3-46fc-981e-4c6e8b9b5ebf"/>
    <ds:schemaRef ds:uri="2b2d8ba6-b3ab-499e-a7b2-1c9c1e557b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780456-4292-4421-B1C5-F3193234F4F1}">
  <ds:schemaRefs>
    <ds:schemaRef ds:uri="http://purl.org/dc/elements/1.1/"/>
    <ds:schemaRef ds:uri="http://schemas.microsoft.com/office/2006/metadata/properties"/>
    <ds:schemaRef ds:uri="35039c78-1ed3-46fc-981e-4c6e8b9b5ebf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b2d8ba6-b3ab-499e-a7b2-1c9c1e557b4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BF52F7-A9DB-4C12-83DA-EF0BBCE9EB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447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Mental Health Parents’ Workshop</vt:lpstr>
      <vt:lpstr>DFE  Mental Health Focus</vt:lpstr>
      <vt:lpstr>What do we do in school?  Whole school offer</vt:lpstr>
      <vt:lpstr>What do we do in school? Additional support</vt:lpstr>
      <vt:lpstr>Who specifically supports with additional support?</vt:lpstr>
      <vt:lpstr>What is mental health?</vt:lpstr>
      <vt:lpstr>PowerPoint Presentation</vt:lpstr>
      <vt:lpstr> What about parents? </vt:lpstr>
      <vt:lpstr>Write on post it notes what you would like support with for your child or yourself.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Parents’ Workshop</dc:title>
  <dc:creator>Clare James</dc:creator>
  <cp:lastModifiedBy>Clare James</cp:lastModifiedBy>
  <cp:revision>6</cp:revision>
  <dcterms:created xsi:type="dcterms:W3CDTF">2023-01-31T13:55:09Z</dcterms:created>
  <dcterms:modified xsi:type="dcterms:W3CDTF">2023-02-06T17:18:09Z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0x010100B08B4F5CF961B94CBCD3EE27551DFCC7</vt:lpwstr>
  </property>
</Properties>
</file>